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6" r:id="rId5"/>
    <p:sldId id="267" r:id="rId6"/>
    <p:sldId id="265" r:id="rId7"/>
    <p:sldId id="264" r:id="rId8"/>
    <p:sldId id="259" r:id="rId9"/>
    <p:sldId id="260" r:id="rId10"/>
  </p:sldIdLst>
  <p:sldSz cx="9144000" cy="5143500" type="screen16x9"/>
  <p:notesSz cx="6858000" cy="9144000"/>
  <p:embeddedFontLst>
    <p:embeddedFont>
      <p:font typeface="Roboto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jQoaaTosM8yjCNtDgwE7rIFtte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74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930216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162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807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edc25e95d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gedc25e95d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8460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1593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81216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90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46089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4b7b78136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24b7b78136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5065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521c5d060_1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11521c5d060_1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021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c01ffbd258_0_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gc01ffbd258_0_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3921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gc01ffbd258_0_4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gc01ffbd258_0_4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gc01ffbd258_0_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01ffbd258_0_52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gc01ffbd258_0_52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gc01ffbd258_0_5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01ffbd258_0_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c01ffbd258_0_2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gc01ffbd258_0_2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gc01ffbd258_0_2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gc01ffbd258_0_2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c01ffbd258_0_13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gc01ffbd258_0_13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gc01ffbd258_0_1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c01ffbd258_0_1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gc01ffbd258_0_1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c01ffbd258_0_37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8" name="Google Shape;28;gc01ffbd258_0_3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c01ffbd258_0_10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1" name="Google Shape;31;gc01ffbd258_0_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c01ffbd258_0_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gc01ffbd258_0_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gc01ffbd258_0_1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gc01ffbd258_0_1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gc01ffbd258_0_1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gc01ffbd258_0_1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c01ffbd258_0_31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gc01ffbd258_0_31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c01ffbd258_0_31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" name="Google Shape;43;gc01ffbd258_0_3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gc01ffbd258_0_3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c01ffbd258_0_40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gc01ffbd258_0_40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gc01ffbd258_0_4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gc01ffbd258_0_40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gc01ffbd258_0_4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gc01ffbd258_0_4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01ffbd258_0_47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gc01ffbd258_0_47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c01ffbd258_0_47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gc01ffbd258_0_4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93C47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c01ffbd258_0_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gc01ffbd258_0_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gc01ffbd258_0_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>
            <a:spLocks noGrp="1"/>
          </p:cNvSpPr>
          <p:nvPr>
            <p:ph type="ctrTitle"/>
          </p:nvPr>
        </p:nvSpPr>
        <p:spPr>
          <a:xfrm>
            <a:off x="460950" y="955000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COMP2041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Week 9</a:t>
            </a:r>
            <a:endParaRPr/>
          </a:p>
        </p:txBody>
      </p:sp>
      <p:pic>
        <p:nvPicPr>
          <p:cNvPr id="68" name="Google Shape;68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5110" y="2560320"/>
            <a:ext cx="2305110" cy="2414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201" y="2926080"/>
            <a:ext cx="1916340" cy="218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 b="1" dirty="0"/>
              <a:t>Welcome to Week 9 of COMP2041</a:t>
            </a:r>
            <a:endParaRPr sz="20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 dirty="0"/>
              <a:t>Week 8 Weekly Test due </a:t>
            </a:r>
            <a:r>
              <a:rPr lang="en" sz="2000" b="1" dirty="0"/>
              <a:t>Thursday 9PM AEST</a:t>
            </a:r>
            <a:endParaRPr sz="2000" b="1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 dirty="0"/>
              <a:t>Week 8 Labs due at </a:t>
            </a:r>
            <a:r>
              <a:rPr lang="en" sz="2000" dirty="0" smtClean="0"/>
              <a:t>12PM Monday</a:t>
            </a: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endParaRPr lang="en-US" sz="2000" dirty="0" smtClean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US" sz="2000" dirty="0" smtClean="0"/>
              <a:t>Ass1 is being marked (I marked you guys already)</a:t>
            </a:r>
          </a:p>
        </p:txBody>
      </p:sp>
      <p:pic>
        <p:nvPicPr>
          <p:cNvPr id="1026" name="Picture 2" descr="80+ Funniest Programming Memes (2024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8890" y="2913390"/>
            <a:ext cx="1965960" cy="1965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dc25e95da_0_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2" name="Google Shape;82;gedc25e95da_0_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9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More Python Programming</a:t>
            </a:r>
            <a:endParaRPr sz="2200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Assignment 2</a:t>
            </a:r>
            <a:endParaRPr sz="2200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myExperience</a:t>
            </a:r>
            <a:endParaRPr sz="2200"/>
          </a:p>
        </p:txBody>
      </p:sp>
      <p:pic>
        <p:nvPicPr>
          <p:cNvPr id="83" name="Google Shape;83;gedc25e95da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6529" y="2503169"/>
            <a:ext cx="2425119" cy="2237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Useful Python stuff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56847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b="1" dirty="0" smtClean="0"/>
              <a:t>cd</a:t>
            </a:r>
            <a:r>
              <a:rPr lang="en-US" sz="1600" dirty="0"/>
              <a:t>: </a:t>
            </a:r>
            <a:r>
              <a:rPr lang="en-US" sz="1600" dirty="0" err="1"/>
              <a:t>os.chdir</a:t>
            </a:r>
            <a:r>
              <a:rPr lang="en-US" sz="1600" dirty="0"/>
              <a:t>('/path/to/directory')</a:t>
            </a: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b="1" dirty="0" err="1" smtClean="0"/>
              <a:t>mkdir</a:t>
            </a:r>
            <a:r>
              <a:rPr lang="en-US" sz="1600" dirty="0"/>
              <a:t>: </a:t>
            </a:r>
            <a:r>
              <a:rPr lang="en-US" sz="1600" dirty="0" err="1"/>
              <a:t>os.mkdir</a:t>
            </a:r>
            <a:r>
              <a:rPr lang="en-US" sz="1600" dirty="0"/>
              <a:t>('/path/to/directory')</a:t>
            </a:r>
            <a:endParaRPr lang="en-US" sz="1600" dirty="0" smtClean="0"/>
          </a:p>
          <a:p>
            <a:pPr indent="-355600">
              <a:buSzPts val="2000"/>
              <a:buFont typeface="Roboto"/>
              <a:buChar char="-"/>
            </a:pPr>
            <a:r>
              <a:rPr lang="en-US" sz="1600" b="1" dirty="0"/>
              <a:t>Check directory exists</a:t>
            </a:r>
            <a:r>
              <a:rPr lang="en-US" sz="1600" dirty="0"/>
              <a:t>: </a:t>
            </a:r>
            <a:r>
              <a:rPr lang="en-US" sz="1600" dirty="0" err="1"/>
              <a:t>os.path.isdir</a:t>
            </a:r>
            <a:r>
              <a:rPr lang="en-US" sz="1600" dirty="0"/>
              <a:t>('/path/to/directory</a:t>
            </a:r>
            <a:r>
              <a:rPr lang="en-US" sz="1600" dirty="0" smtClean="0"/>
              <a:t>')</a:t>
            </a:r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Get current directory</a:t>
            </a:r>
            <a:r>
              <a:rPr lang="en-US" sz="1600" dirty="0"/>
              <a:t>: </a:t>
            </a:r>
            <a:r>
              <a:rPr lang="en-US" sz="1600" dirty="0" err="1"/>
              <a:t>os.getcwd</a:t>
            </a:r>
            <a:r>
              <a:rPr lang="en-US" sz="1600" dirty="0"/>
              <a:t>()</a:t>
            </a: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Write to file</a:t>
            </a:r>
            <a:r>
              <a:rPr lang="en-US" sz="1600" dirty="0" smtClean="0"/>
              <a:t>:</a:t>
            </a:r>
            <a:br>
              <a:rPr lang="en-US" sz="1600" dirty="0" smtClean="0"/>
            </a:br>
            <a:r>
              <a:rPr lang="en-US" sz="1600" dirty="0" smtClean="0"/>
              <a:t>with </a:t>
            </a:r>
            <a:r>
              <a:rPr lang="en-US" sz="1600" dirty="0"/>
              <a:t>open('example.txt', 'w') as file</a:t>
            </a:r>
            <a:r>
              <a:rPr lang="en-US" sz="1600" dirty="0" smtClean="0"/>
              <a:t>: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/>
              <a:t>file.write</a:t>
            </a:r>
            <a:r>
              <a:rPr lang="en-US" sz="1600" dirty="0"/>
              <a:t>("</a:t>
            </a:r>
            <a:r>
              <a:rPr lang="en-US" sz="1600" dirty="0" smtClean="0"/>
              <a:t>Text")    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 smtClean="0"/>
              <a:t>file.write</a:t>
            </a:r>
            <a:r>
              <a:rPr lang="en-US" sz="1600" dirty="0" smtClean="0"/>
              <a:t>(“Overwriting text")</a:t>
            </a:r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Append to file</a:t>
            </a:r>
            <a:r>
              <a:rPr lang="en-US" sz="1600" dirty="0"/>
              <a:t>: </a:t>
            </a:r>
            <a:br>
              <a:rPr lang="en-US" sz="1600" dirty="0"/>
            </a:br>
            <a:r>
              <a:rPr lang="en-US" sz="1600" dirty="0"/>
              <a:t>with open('example.txt', 'a') as file</a:t>
            </a:r>
            <a:r>
              <a:rPr lang="en-US" sz="1600" dirty="0" smtClean="0"/>
              <a:t>: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/>
              <a:t>file.write</a:t>
            </a:r>
            <a:r>
              <a:rPr lang="en-US" sz="1600" dirty="0"/>
              <a:t>("</a:t>
            </a:r>
            <a:r>
              <a:rPr lang="en-US" sz="1600" dirty="0" smtClean="0"/>
              <a:t>Text appended")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 smtClean="0"/>
              <a:t>file.write</a:t>
            </a:r>
            <a:r>
              <a:rPr lang="en-US" sz="1600" dirty="0" smtClean="0"/>
              <a:t>(“Text appended again")</a:t>
            </a:r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Check file exists</a:t>
            </a:r>
            <a:r>
              <a:rPr lang="en-US" sz="1600" dirty="0"/>
              <a:t>: </a:t>
            </a:r>
            <a:r>
              <a:rPr lang="en-US" sz="1600" dirty="0" err="1" smtClean="0"/>
              <a:t>os.path.exists</a:t>
            </a:r>
            <a:r>
              <a:rPr lang="en-US" sz="1600" dirty="0" smtClean="0"/>
              <a:t>(‘example.txt’)</a:t>
            </a:r>
          </a:p>
          <a:p>
            <a:pPr lvl="0" indent="-355600">
              <a:buSzPts val="2000"/>
              <a:buChar char="-"/>
            </a:pPr>
            <a:r>
              <a:rPr lang="en-US" sz="1600" dirty="0" err="1" smtClean="0"/>
              <a:t>filecmp</a:t>
            </a:r>
            <a:r>
              <a:rPr lang="en-US" sz="1600" dirty="0"/>
              <a:t> also useful (https://</a:t>
            </a:r>
            <a:r>
              <a:rPr lang="en-US" sz="1600" dirty="0" smtClean="0"/>
              <a:t>docs.python.org/3/library/filecmp.html)</a:t>
            </a:r>
          </a:p>
          <a:p>
            <a:pPr lvl="0" indent="-355600">
              <a:buSzPts val="2000"/>
              <a:buChar char="-"/>
            </a:pPr>
            <a:r>
              <a:rPr lang="en-US" sz="1600" dirty="0" err="1" smtClean="0"/>
              <a:t>Globbing</a:t>
            </a:r>
            <a:endParaRPr lang="en-US" sz="1600" dirty="0"/>
          </a:p>
          <a:p>
            <a:pPr lvl="0" indent="-355600">
              <a:buSzPts val="2000"/>
              <a:buChar char="-"/>
            </a:pPr>
            <a:r>
              <a:rPr lang="en-US" sz="1600" dirty="0" err="1" smtClean="0"/>
              <a:t>Subprocesses</a:t>
            </a:r>
            <a:endParaRPr lang="en-US" sz="12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6632" y="1832223"/>
            <a:ext cx="4188218" cy="2355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13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Subprocesses &amp; Web Scraping (BeautifulSoup)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dirty="0" smtClean="0"/>
              <a:t>Good variable names</a:t>
            </a:r>
          </a:p>
          <a:p>
            <a:pPr lvl="0" indent="-355600">
              <a:buSzPts val="2000"/>
              <a:buChar char="-"/>
            </a:pPr>
            <a:r>
              <a:rPr lang="en-US" sz="1600" smtClean="0"/>
              <a:t>Header comments</a:t>
            </a:r>
            <a:endParaRPr lang="en-US" sz="16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429" y="2595342"/>
            <a:ext cx="2429555" cy="241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3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Assignment 2 Style &amp; Tests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dirty="0" smtClean="0"/>
              <a:t>Good variable names</a:t>
            </a:r>
          </a:p>
          <a:p>
            <a:pPr lvl="0" indent="-355600">
              <a:buSzPts val="2000"/>
              <a:buChar char="-"/>
            </a:pPr>
            <a:r>
              <a:rPr lang="en-US" sz="1600" smtClean="0"/>
              <a:t>Header comments</a:t>
            </a:r>
            <a:endParaRPr lang="en-US" sz="16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429" y="2595342"/>
            <a:ext cx="2429555" cy="241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67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Style &amp; Tests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dirty="0"/>
              <a:t>Don’t do anything </a:t>
            </a:r>
            <a:r>
              <a:rPr lang="en-US" sz="1600" dirty="0" smtClean="0"/>
              <a:t>stupid</a:t>
            </a:r>
            <a:endParaRPr lang="en-US" sz="1600" dirty="0"/>
          </a:p>
          <a:p>
            <a:pPr lvl="1" indent="-355600">
              <a:buSzPts val="2000"/>
              <a:buChar char="-"/>
            </a:pPr>
            <a:r>
              <a:rPr lang="en-US" sz="1200" dirty="0"/>
              <a:t>Inconsistent indentations (Tabs of size 4 and 2 mixed)</a:t>
            </a:r>
          </a:p>
          <a:p>
            <a:pPr lvl="1" indent="-355600">
              <a:buSzPts val="2000"/>
              <a:buChar char="-"/>
            </a:pPr>
            <a:r>
              <a:rPr lang="en-US" sz="1200" dirty="0"/>
              <a:t>Inconsistent amounts of newlines</a:t>
            </a:r>
            <a:endParaRPr lang="en-US" sz="1200" dirty="0" smtClean="0"/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Commenting </a:t>
            </a:r>
            <a:r>
              <a:rPr lang="en-US" sz="1200" dirty="0"/>
              <a:t>in another </a:t>
            </a:r>
            <a:r>
              <a:rPr lang="en-US" sz="1200" dirty="0" smtClean="0"/>
              <a:t>language</a:t>
            </a: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Follow style guides from Assignment 1 </a:t>
            </a:r>
            <a:br>
              <a:rPr lang="en-US" sz="1600" dirty="0" smtClean="0"/>
            </a:br>
            <a:r>
              <a:rPr lang="en-US" sz="1600" dirty="0" smtClean="0"/>
              <a:t>(Good commenting &amp; Consistency)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Header comments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Commenting before large chunks of code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Descriptive variable names (no magic numbers like a, b, c, </a:t>
            </a:r>
            <a:r>
              <a:rPr lang="en-US" sz="1200" dirty="0" err="1" smtClean="0"/>
              <a:t>i</a:t>
            </a:r>
            <a:r>
              <a:rPr lang="en-US" sz="1200" dirty="0" smtClean="0"/>
              <a:t>, j, k)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Consistent newlines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Consistent spacing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Consistent tabs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“Will someone else have tremendous difficulty reading your code?”</a:t>
            </a:r>
            <a:endParaRPr lang="en-US" sz="1200" dirty="0"/>
          </a:p>
          <a:p>
            <a:pPr lvl="0" indent="-355600">
              <a:buSzPts val="2000"/>
              <a:buChar char="-"/>
            </a:pPr>
            <a:endParaRPr lang="en-US" sz="1600" dirty="0"/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Test scripts: Do the same thing from assignment 1 (Shell scripting, again)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Everything is the same, just that you’re testing python files instead of shell files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726" y="702884"/>
            <a:ext cx="2956474" cy="287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b7b781368_0_5"/>
          <p:cNvSpPr txBox="1">
            <a:spLocks noGrp="1"/>
          </p:cNvSpPr>
          <p:nvPr>
            <p:ph type="title"/>
          </p:nvPr>
        </p:nvSpPr>
        <p:spPr>
          <a:xfrm>
            <a:off x="483225" y="115250"/>
            <a:ext cx="78870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4700"/>
              <a:t>Tutorial Questions</a:t>
            </a:r>
            <a:endParaRPr sz="4700"/>
          </a:p>
        </p:txBody>
      </p:sp>
      <p:pic>
        <p:nvPicPr>
          <p:cNvPr id="89" name="Google Shape;89;g24b7b781368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0450"/>
            <a:ext cx="3710652" cy="3710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g24b7b781368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5452" y="1280450"/>
            <a:ext cx="4976149" cy="3576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521c5d060_1_9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976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To The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Lab!</a:t>
            </a:r>
            <a:endParaRPr/>
          </a:p>
        </p:txBody>
      </p:sp>
      <p:pic>
        <p:nvPicPr>
          <p:cNvPr id="96" name="Google Shape;96;g11521c5d060_1_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3100" y="268638"/>
            <a:ext cx="4606226" cy="460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</TotalTime>
  <Words>136</Words>
  <Application>Microsoft Office PowerPoint</Application>
  <PresentationFormat>On-screen Show (16:9)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Roboto</vt:lpstr>
      <vt:lpstr>Material</vt:lpstr>
      <vt:lpstr>COMP2041 Week 9</vt:lpstr>
      <vt:lpstr>Announcements</vt:lpstr>
      <vt:lpstr>Overview</vt:lpstr>
      <vt:lpstr>Useful Python stuff</vt:lpstr>
      <vt:lpstr>Subprocesses &amp; Web Scraping (BeautifulSoup)</vt:lpstr>
      <vt:lpstr>Assignment 2 Style &amp; Tests</vt:lpstr>
      <vt:lpstr>Style &amp; Tests</vt:lpstr>
      <vt:lpstr>Tutorial Questions</vt:lpstr>
      <vt:lpstr>To The Lab!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COMP2041 Week 9</dc:title>
  <cp:lastModifiedBy>Windows User</cp:lastModifiedBy>
  <cp:revision>19</cp:revision>
  <dcterms:modified xsi:type="dcterms:W3CDTF">2025-04-14T07:37:28Z</dcterms:modified>
</cp:coreProperties>
</file>